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4330" r:id="rId1"/>
  </p:sldMasterIdLst>
  <p:notesMasterIdLst>
    <p:notesMasterId r:id="rId15"/>
  </p:notesMasterIdLst>
  <p:sldIdLst>
    <p:sldId id="264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5" r:id="rId11"/>
    <p:sldId id="266" r:id="rId12"/>
    <p:sldId id="271" r:id="rId13"/>
    <p:sldId id="272" r:id="rId14"/>
  </p:sldIdLst>
  <p:sldSz cx="9144000" cy="6858000" type="screen4x3"/>
  <p:notesSz cx="6858000" cy="9144000"/>
  <p:embeddedFontLst>
    <p:embeddedFont>
      <p:font typeface="B Mitra" panose="00000400000000000000" pitchFamily="2" charset="-78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微软雅黑 Light" panose="020B0502040204020203" pitchFamily="34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 Titr" panose="00000700000000000000" pitchFamily="2" charset="-78"/>
      <p:bold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4B"/>
    <a:srgbClr val="D9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08" autoAdjust="0"/>
    <p:restoredTop sz="94660"/>
  </p:normalViewPr>
  <p:slideViewPr>
    <p:cSldViewPr>
      <p:cViewPr varScale="1">
        <p:scale>
          <a:sx n="80" d="100"/>
          <a:sy n="80" d="100"/>
        </p:scale>
        <p:origin x="48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A692E-BCEB-4B8B-A618-2ADF278BBE68}" type="datetimeFigureOut">
              <a:rPr lang="fa-IR" smtClean="0"/>
              <a:t>08/10/1441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28A5E-67C5-4AAE-8B1E-4380FC35E7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5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CC7A49-7380-4B9C-9D44-BC5335133FA6}" type="datetimeFigureOut">
              <a:rPr lang="fa-IR" smtClean="0"/>
              <a:pPr/>
              <a:t>08/10/1441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b="1" spc="0" dirty="0" smtClean="0">
                <a:cs typeface="B Titr" panose="00000700000000000000" pitchFamily="2" charset="-78"/>
              </a:rPr>
              <a:t>ایده محوری:</a:t>
            </a:r>
            <a:endParaRPr lang="fa-IR" b="1" spc="0" dirty="0"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a-IR" sz="3200" dirty="0" smtClean="0">
                <a:solidFill>
                  <a:srgbClr val="40804B"/>
                </a:solidFill>
                <a:cs typeface="B Titr" pitchFamily="2" charset="-78"/>
              </a:rPr>
              <a:t>نام واحد/شرکت:</a:t>
            </a:r>
            <a:endParaRPr lang="fa-IR" sz="3200" dirty="0">
              <a:solidFill>
                <a:srgbClr val="40804B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8680"/>
            <a:ext cx="1291659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5" y="475522"/>
            <a:ext cx="1336907" cy="1009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اعتبارات</a:t>
            </a:r>
            <a:endParaRPr lang="fa-IR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میزان </a:t>
            </a:r>
            <a:r>
              <a:rPr lang="fa-IR" dirty="0" smtClean="0"/>
              <a:t>اعتبار مورد نیاز </a:t>
            </a:r>
            <a:r>
              <a:rPr lang="fa-IR" smtClean="0"/>
              <a:t>با ذکر موارد تخصیص یافته </a:t>
            </a:r>
            <a:r>
              <a:rPr lang="fa-IR" dirty="0" smtClean="0"/>
              <a:t>(آورده ی متقاضی،سرمایه گذار و ...)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62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rgbClr val="40804B"/>
                </a:solidFill>
                <a:cs typeface="B Mitra" panose="00000400000000000000" pitchFamily="2" charset="-78"/>
              </a:rPr>
              <a:t>مدل کسب و </a:t>
            </a:r>
            <a:r>
              <a:rPr lang="fa-IR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کاری</a:t>
            </a:r>
            <a:endParaRPr lang="fa-IR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مدل کسب و کاری حداکثر 2 اسلاید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5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2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768966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پایان</a:t>
            </a:r>
            <a:endParaRPr lang="fa-IR" sz="5400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zh-CN" sz="3600" b="1" dirty="0" smtClean="0">
                <a:solidFill>
                  <a:srgbClr val="40804B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B Mitra" panose="00000400000000000000" pitchFamily="2" charset="-78"/>
              </a:rPr>
              <a:t>مشخصات تیم کاری</a:t>
            </a:r>
            <a:endParaRPr lang="fa-IR" dirty="0">
              <a:solidFill>
                <a:srgbClr val="4080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مشخصات اعضای تیم(نام و نام خانوادگی، تحصیلات و  تخصص ها،..)</a:t>
            </a:r>
          </a:p>
          <a:p>
            <a:r>
              <a:rPr lang="fa-IR" dirty="0" smtClean="0"/>
              <a:t>در صورت ثبت شرکت، تصویر اساسنامه و روزنامه رسمی پیوست شود.</a:t>
            </a:r>
          </a:p>
          <a:p>
            <a:endParaRPr lang="fa-IR" sz="1800" dirty="0" smtClean="0"/>
          </a:p>
          <a:p>
            <a:endParaRPr lang="fa-IR" sz="1800" dirty="0" smtClean="0"/>
          </a:p>
          <a:p>
            <a:endParaRPr lang="fa-I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مقدمه</a:t>
            </a:r>
            <a:endParaRPr lang="fa-IR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79296" cy="4373563"/>
          </a:xfrm>
        </p:spPr>
        <p:txBody>
          <a:bodyPr/>
          <a:lstStyle/>
          <a:p>
            <a:r>
              <a:rPr lang="fa-IR" dirty="0" smtClean="0"/>
              <a:t>مقدمه، پیش گفتاری از طرح و وضعیت پیشرفت فعلی طرح</a:t>
            </a:r>
          </a:p>
          <a:p>
            <a:r>
              <a:rPr lang="fa-IR" dirty="0" smtClean="0"/>
              <a:t>توضیحاتی در خصوص زمینه ی کاری و فعالیت واحد</a:t>
            </a:r>
          </a:p>
          <a:p>
            <a:pPr marL="114300" indent="0">
              <a:buNone/>
            </a:pPr>
            <a:r>
              <a:rPr lang="fa-IR" dirty="0" smtClean="0"/>
              <a:t>(موارد بالا حداکثر 2 اسلاید)</a:t>
            </a: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40804B"/>
                </a:solidFill>
                <a:cs typeface="B Mitra" panose="00000400000000000000" pitchFamily="2" charset="-78"/>
              </a:rPr>
              <a:t>تشریح </a:t>
            </a:r>
            <a:r>
              <a:rPr lang="fa-IR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ایده محوری</a:t>
            </a:r>
            <a:endParaRPr lang="fa-IR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نام محصول/ خدمت، عنوان و </a:t>
            </a:r>
            <a:r>
              <a:rPr lang="fa-IR" dirty="0"/>
              <a:t>نتیجه ایده </a:t>
            </a:r>
            <a:r>
              <a:rPr lang="fa-IR" dirty="0" smtClean="0"/>
              <a:t>محوری</a:t>
            </a:r>
          </a:p>
          <a:p>
            <a:r>
              <a:rPr lang="fa-IR" dirty="0" smtClean="0"/>
              <a:t>چگونگی اجرا و پیاده سازی طرح</a:t>
            </a:r>
          </a:p>
          <a:p>
            <a:pPr marL="114300" indent="0">
              <a:buNone/>
            </a:pPr>
            <a:r>
              <a:rPr lang="fa-IR" dirty="0" smtClean="0"/>
              <a:t>(موارد بالا حداکثر 2 اسلاید)</a:t>
            </a:r>
          </a:p>
          <a:p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72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40804B"/>
                </a:solidFill>
                <a:cs typeface="B Mitra" panose="00000400000000000000" pitchFamily="2" charset="-78"/>
              </a:rPr>
              <a:t>برنامه کاری</a:t>
            </a:r>
            <a:endParaRPr lang="fa-IR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برنامه کاری و زمان بندی 6 ماهه واحد فناور</a:t>
            </a: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بازار فروش</a:t>
            </a:r>
            <a:endParaRPr lang="fa-IR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توضیحاتی در خصوص بازار کار و مشتریان</a:t>
            </a:r>
          </a:p>
          <a:p>
            <a:r>
              <a:rPr lang="fa-IR" dirty="0" smtClean="0"/>
              <a:t>برنامه ورود به بازار</a:t>
            </a:r>
            <a:endParaRPr lang="fa-IR" dirty="0"/>
          </a:p>
          <a:p>
            <a:pPr marL="114300" indent="0">
              <a:buNone/>
            </a:pPr>
            <a:r>
              <a:rPr lang="fa-IR" dirty="0"/>
              <a:t>(</a:t>
            </a:r>
            <a:r>
              <a:rPr lang="fa-IR" dirty="0" smtClean="0"/>
              <a:t>موارد بالا حداکثر 2 اسلاید)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57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(3)=orginal=www.powergfx.ir 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(3)=orginal=www.powergfx.ir </Template>
  <TotalTime>21</TotalTime>
  <Words>148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 Mitra</vt:lpstr>
      <vt:lpstr>Century Gothic</vt:lpstr>
      <vt:lpstr>Arial</vt:lpstr>
      <vt:lpstr>Times New Roman</vt:lpstr>
      <vt:lpstr>Book Antiqua</vt:lpstr>
      <vt:lpstr>微软雅黑 Light</vt:lpstr>
      <vt:lpstr>Calibri</vt:lpstr>
      <vt:lpstr>B Titr</vt:lpstr>
      <vt:lpstr>Tahoma</vt:lpstr>
      <vt:lpstr>(3)=orginal=www.powergfx.ir </vt:lpstr>
      <vt:lpstr>نام واحد/شرکت:</vt:lpstr>
      <vt:lpstr>مشخصات تیم کاری</vt:lpstr>
      <vt:lpstr>مقدمه</vt:lpstr>
      <vt:lpstr>PowerPoint Presentation</vt:lpstr>
      <vt:lpstr>تشریح ایده محوری</vt:lpstr>
      <vt:lpstr>PowerPoint Presentation</vt:lpstr>
      <vt:lpstr>برنامه کاری</vt:lpstr>
      <vt:lpstr>بازار فروش</vt:lpstr>
      <vt:lpstr>PowerPoint Presentation</vt:lpstr>
      <vt:lpstr>اعتبارات</vt:lpstr>
      <vt:lpstr>مدل کسب و کاری</vt:lpstr>
      <vt:lpstr>PowerPoint Presentation</vt:lpstr>
      <vt:lpstr>PowerPoint Presentation</vt:lpstr>
    </vt:vector>
  </TitlesOfParts>
  <Company>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واحد/شرکت:</dc:title>
  <dc:creator>tu-student</dc:creator>
  <cp:lastModifiedBy>Tayebeh Jalali</cp:lastModifiedBy>
  <cp:revision>5</cp:revision>
  <dcterms:created xsi:type="dcterms:W3CDTF">2018-02-28T06:58:28Z</dcterms:created>
  <dcterms:modified xsi:type="dcterms:W3CDTF">2020-05-30T04:19:06Z</dcterms:modified>
</cp:coreProperties>
</file>